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media/image1.jpeg" ContentType="image/jpeg"/>
  <Override PartName="/ppt/media/image2.jpeg" ContentType="image/jpeg"/>
  <Override PartName="/ppt/media/image3.jpeg" ContentType="image/jpeg"/>
  <Override PartName="/ppt/media/image4.jpeg" ContentType="image/jpeg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2179300" cy="6858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1pPr>
    <a:lvl2pPr marL="0" marR="0" indent="457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2pPr>
    <a:lvl3pPr marL="0" marR="0" indent="914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3pPr>
    <a:lvl4pPr marL="0" marR="0" indent="1371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4pPr>
    <a:lvl5pPr marL="0" marR="0" indent="18288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5pPr>
    <a:lvl6pPr marL="0" marR="0" indent="22860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6pPr>
    <a:lvl7pPr marL="0" marR="0" indent="27432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7pPr>
    <a:lvl8pPr marL="0" marR="0" indent="32004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8pPr>
    <a:lvl9pPr marL="0" marR="0" indent="3657600" algn="l" defTabSz="457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  <a:latin typeface="+mj-lt"/>
        <a:ea typeface="+mj-ea"/>
        <a:cs typeface="+mj-cs"/>
        <a:sym typeface="Calibri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FD7E7"/>
          </a:solidFill>
        </a:fill>
      </a:tcStyle>
    </a:wholeTbl>
    <a:band2H>
      <a:tcTxStyle b="def" i="def"/>
      <a:tcStyle>
        <a:tcBdr/>
        <a:fill>
          <a:solidFill>
            <a:srgbClr val="E8ECF4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DEE7D0"/>
          </a:solidFill>
        </a:fill>
      </a:tcStyle>
    </a:wholeTbl>
    <a:band2H>
      <a:tcTxStyle b="def" i="def"/>
      <a:tcStyle>
        <a:tcBdr/>
        <a:fill>
          <a:solidFill>
            <a:srgbClr val="EFF3E9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3"/>
          </a:solidFill>
        </a:fill>
      </a:tcStyle>
    </a:firstRow>
  </a:tblStyle>
  <a:tblStyle styleId="{EEE7283C-3CF3-47DC-8721-378D4A62B228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FCDCCE"/>
          </a:solidFill>
        </a:fill>
      </a:tcStyle>
    </a:wholeTbl>
    <a:band2H>
      <a:tcTxStyle b="def" i="def"/>
      <a:tcStyle>
        <a:tcBdr/>
        <a:fill>
          <a:solidFill>
            <a:srgbClr val="FDEEE8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chemeClr val="accent6"/>
          </a:solidFill>
        </a:fill>
      </a:tcStyle>
    </a:firstRow>
  </a:tblStyle>
  <a:tblStyle styleId="{CF821DB8-F4EB-4A41-A1BA-3FCAFE7338EE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E6E6E6"/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FFFFFF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254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33BA23B1-9221-436E-865A-0063620EA4FD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CACACA"/>
          </a:solidFill>
        </a:fill>
      </a:tcStyle>
    </a:wholeTbl>
    <a:band2H>
      <a:tcTxStyle b="def" i="def"/>
      <a:tcStyle>
        <a:tcBdr/>
        <a:fill>
          <a:solidFill>
            <a:srgbClr val="E6E6E6"/>
          </a:solidFill>
        </a:fill>
      </a:tcStyle>
    </a:band2H>
    <a:firstCol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Col>
    <a:la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38100" cap="flat">
              <a:solidFill>
                <a:srgbClr val="FFFFFF"/>
              </a:solidFill>
              <a:prstDash val="solid"/>
              <a:round/>
            </a:ln>
          </a:top>
          <a:bottom>
            <a:ln w="127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lastRow>
    <a:firstRow>
      <a:tcTxStyle b="on" i="off">
        <a:fontRef idx="major">
          <a:srgbClr val="FFFFFF"/>
        </a:fontRef>
        <a:srgbClr val="FFFFFF"/>
      </a:tcTxStyle>
      <a:tcStyle>
        <a:tcBdr>
          <a:left>
            <a:ln w="12700" cap="flat">
              <a:solidFill>
                <a:srgbClr val="FFFFFF"/>
              </a:solidFill>
              <a:prstDash val="solid"/>
              <a:round/>
            </a:ln>
          </a:left>
          <a:right>
            <a:ln w="12700" cap="flat">
              <a:solidFill>
                <a:srgbClr val="FFFFFF"/>
              </a:solidFill>
              <a:prstDash val="solid"/>
              <a:round/>
            </a:ln>
          </a:right>
          <a:top>
            <a:ln w="12700" cap="flat">
              <a:solidFill>
                <a:srgbClr val="FFFFFF"/>
              </a:solidFill>
              <a:prstDash val="solid"/>
              <a:round/>
            </a:ln>
          </a:top>
          <a:bottom>
            <a:ln w="38100" cap="flat">
              <a:solidFill>
                <a:srgbClr val="FFFFFF"/>
              </a:solidFill>
              <a:prstDash val="solid"/>
              <a:round/>
            </a:ln>
          </a:bottom>
          <a:insideH>
            <a:ln w="12700" cap="flat">
              <a:solidFill>
                <a:srgbClr val="FFFFFF"/>
              </a:solidFill>
              <a:prstDash val="solid"/>
              <a:round/>
            </a:ln>
          </a:insideH>
          <a:insideV>
            <a:ln w="12700" cap="flat">
              <a:solidFill>
                <a:srgbClr val="FFFFFF"/>
              </a:solidFill>
              <a:prstDash val="solid"/>
              <a:round/>
            </a:ln>
          </a:insideV>
        </a:tcBdr>
        <a:fill>
          <a:solidFill>
            <a:srgbClr val="000000"/>
          </a:solidFill>
        </a:fill>
      </a:tcStyle>
    </a:firstRow>
  </a:tblStyle>
  <a:tblStyle styleId="{2708684C-4D16-4618-839F-0558EEFCDFE6}" styleName="">
    <a:tblBg/>
    <a:wholeTbl>
      <a:tcTxStyle b="off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wholeTbl>
    <a:band2H>
      <a:tcTxStyle b="def" i="def"/>
      <a:tcStyle>
        <a:tcBdr/>
        <a:fill>
          <a:solidFill>
            <a:srgbClr val="FFFFFF"/>
          </a:solidFill>
        </a:fill>
      </a:tcStyle>
    </a:band2H>
    <a:firstCol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solidFill>
            <a:srgbClr val="000000">
              <a:alpha val="20000"/>
            </a:srgbClr>
          </a:solidFill>
        </a:fill>
      </a:tcStyle>
    </a:firstCol>
    <a:la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50800" cap="flat">
              <a:solidFill>
                <a:srgbClr val="000000"/>
              </a:solidFill>
              <a:prstDash val="solid"/>
              <a:round/>
            </a:ln>
          </a:top>
          <a:bottom>
            <a:ln w="127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lastRow>
    <a:firstRow>
      <a:tcTxStyle b="on" i="off">
        <a:fontRef idx="major">
          <a:srgbClr val="000000"/>
        </a:fontRef>
        <a:srgbClr val="000000"/>
      </a:tcTxStyle>
      <a:tcStyle>
        <a:tcBdr>
          <a:left>
            <a:ln w="12700" cap="flat">
              <a:solidFill>
                <a:srgbClr val="000000"/>
              </a:solidFill>
              <a:prstDash val="solid"/>
              <a:round/>
            </a:ln>
          </a:left>
          <a:right>
            <a:ln w="12700" cap="flat">
              <a:solidFill>
                <a:srgbClr val="000000"/>
              </a:solidFill>
              <a:prstDash val="solid"/>
              <a:round/>
            </a:ln>
          </a:right>
          <a:top>
            <a:ln w="12700" cap="flat">
              <a:solidFill>
                <a:srgbClr val="000000"/>
              </a:solidFill>
              <a:prstDash val="solid"/>
              <a:round/>
            </a:ln>
          </a:top>
          <a:bottom>
            <a:ln w="25400" cap="flat">
              <a:solidFill>
                <a:srgbClr val="000000"/>
              </a:solidFill>
              <a:prstDash val="solid"/>
              <a:round/>
            </a:ln>
          </a:bottom>
          <a:insideH>
            <a:ln w="12700" cap="flat">
              <a:solidFill>
                <a:srgbClr val="000000"/>
              </a:solidFill>
              <a:prstDash val="solid"/>
              <a:round/>
            </a:ln>
          </a:insideH>
          <a:insideV>
            <a:ln w="12700" cap="flat">
              <a:solidFill>
                <a:srgbClr val="000000"/>
              </a:solidFill>
              <a:prstDash val="solid"/>
              <a:round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Comments="1"/>
</file>

<file path=ppt/_rels/presentation.xml.rels><?xml version="1.0" encoding="UTF-8"?>
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92" name="Shape 92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defRPr sz="1200">
        <a:latin typeface="+mj-lt"/>
        <a:ea typeface="+mj-ea"/>
        <a:cs typeface="+mj-cs"/>
        <a:sym typeface="Calibri"/>
      </a:defRPr>
    </a:lvl1pPr>
    <a:lvl2pPr indent="228600" defTabSz="457200" latinLnBrk="0">
      <a:defRPr sz="1200">
        <a:latin typeface="+mj-lt"/>
        <a:ea typeface="+mj-ea"/>
        <a:cs typeface="+mj-cs"/>
        <a:sym typeface="Calibri"/>
      </a:defRPr>
    </a:lvl2pPr>
    <a:lvl3pPr indent="457200" defTabSz="457200" latinLnBrk="0">
      <a:defRPr sz="1200">
        <a:latin typeface="+mj-lt"/>
        <a:ea typeface="+mj-ea"/>
        <a:cs typeface="+mj-cs"/>
        <a:sym typeface="Calibri"/>
      </a:defRPr>
    </a:lvl3pPr>
    <a:lvl4pPr indent="685800" defTabSz="457200" latinLnBrk="0">
      <a:defRPr sz="1200">
        <a:latin typeface="+mj-lt"/>
        <a:ea typeface="+mj-ea"/>
        <a:cs typeface="+mj-cs"/>
        <a:sym typeface="Calibri"/>
      </a:defRPr>
    </a:lvl4pPr>
    <a:lvl5pPr indent="914400" defTabSz="457200" latinLnBrk="0">
      <a:defRPr sz="1200">
        <a:latin typeface="+mj-lt"/>
        <a:ea typeface="+mj-ea"/>
        <a:cs typeface="+mj-cs"/>
        <a:sym typeface="Calibri"/>
      </a:defRPr>
    </a:lvl5pPr>
    <a:lvl6pPr indent="1143000" defTabSz="457200" latinLnBrk="0">
      <a:defRPr sz="1200">
        <a:latin typeface="+mj-lt"/>
        <a:ea typeface="+mj-ea"/>
        <a:cs typeface="+mj-cs"/>
        <a:sym typeface="Calibri"/>
      </a:defRPr>
    </a:lvl6pPr>
    <a:lvl7pPr indent="1371600" defTabSz="457200" latinLnBrk="0">
      <a:defRPr sz="1200">
        <a:latin typeface="+mj-lt"/>
        <a:ea typeface="+mj-ea"/>
        <a:cs typeface="+mj-cs"/>
        <a:sym typeface="Calibri"/>
      </a:defRPr>
    </a:lvl7pPr>
    <a:lvl8pPr indent="1600200" defTabSz="457200" latinLnBrk="0">
      <a:defRPr sz="1200">
        <a:latin typeface="+mj-lt"/>
        <a:ea typeface="+mj-ea"/>
        <a:cs typeface="+mj-cs"/>
        <a:sym typeface="Calibri"/>
      </a:defRPr>
    </a:lvl8pPr>
    <a:lvl9pPr indent="1828800" defTabSz="457200" latinLnBrk="0">
      <a:defRPr sz="1200">
        <a:latin typeface="+mj-lt"/>
        <a:ea typeface="+mj-ea"/>
        <a:cs typeface="+mj-cs"/>
        <a:sym typeface="Calibri"/>
      </a:defRPr>
    </a:lvl9pPr>
  </p:notesStyle>
</p:notesMaster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itle" showMasterSp="1" showMasterPhAnim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Текст заголовка"/>
          <p:cNvSpPr txBox="1"/>
          <p:nvPr>
            <p:ph type="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12" name="Уровень текста 1…"/>
          <p:cNvSpPr txBox="1"/>
          <p:nvPr>
            <p:ph type="body" sz="quarter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SzTx/>
              <a:buFontTx/>
              <a:buNone/>
              <a:defRPr>
                <a:solidFill>
                  <a:srgbClr val="888888"/>
                </a:solidFill>
              </a:defRPr>
            </a:lvl1pPr>
            <a:lvl2pPr marL="0" indent="457200" algn="ctr">
              <a:buSzTx/>
              <a:buFontTx/>
              <a:buNone/>
              <a:defRPr>
                <a:solidFill>
                  <a:srgbClr val="888888"/>
                </a:solidFill>
              </a:defRPr>
            </a:lvl2pPr>
            <a:lvl3pPr marL="0" indent="914400" algn="ctr">
              <a:buSzTx/>
              <a:buFontTx/>
              <a:buNone/>
              <a:defRPr>
                <a:solidFill>
                  <a:srgbClr val="888888"/>
                </a:solidFill>
              </a:defRPr>
            </a:lvl3pPr>
            <a:lvl4pPr marL="0" indent="1371600" algn="ctr">
              <a:buSzTx/>
              <a:buFontTx/>
              <a:buNone/>
              <a:defRPr>
                <a:solidFill>
                  <a:srgbClr val="888888"/>
                </a:solidFill>
              </a:defRPr>
            </a:lvl4pPr>
            <a:lvl5pPr marL="0" indent="1828800" algn="ctr">
              <a:buSzTx/>
              <a:buFontTx/>
              <a:buNone/>
              <a:defRPr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13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21" name="Уровень текста 1…"/>
          <p:cNvSpPr txBox="1"/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22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Текст заголовка"/>
          <p:cNvSpPr txBox="1"/>
          <p:nvPr>
            <p:ph type="title"/>
          </p:nvPr>
        </p:nvSpPr>
        <p:spPr>
          <a:xfrm>
            <a:off x="722312" y="4406900"/>
            <a:ext cx="7772401" cy="1362075"/>
          </a:xfrm>
          <a:prstGeom prst="rect">
            <a:avLst/>
          </a:prstGeom>
        </p:spPr>
        <p:txBody>
          <a:bodyPr anchor="t"/>
          <a:lstStyle>
            <a:lvl1pPr algn="l">
              <a:defRPr b="1" cap="all" sz="4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30" name="Уровень текста 1…"/>
          <p:cNvSpPr txBox="1"/>
          <p:nvPr>
            <p:ph type="body" sz="quarter" idx="1"/>
          </p:nvPr>
        </p:nvSpPr>
        <p:spPr>
          <a:xfrm>
            <a:off x="722312" y="2906713"/>
            <a:ext cx="7772401" cy="1500188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1pPr>
            <a:lvl2pPr marL="0" indent="4572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2pPr>
            <a:lvl3pPr marL="0" indent="9144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3pPr>
            <a:lvl4pPr marL="0" indent="13716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4pPr>
            <a:lvl5pPr marL="0" indent="1828800">
              <a:spcBef>
                <a:spcPts val="400"/>
              </a:spcBef>
              <a:buSzTx/>
              <a:buFontTx/>
              <a:buNone/>
              <a:defRPr sz="2000">
                <a:solidFill>
                  <a:srgbClr val="888888"/>
                </a:solidFill>
              </a:defRPr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31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39" name="Уровень текста 1…"/>
          <p:cNvSpPr txBox="1"/>
          <p:nvPr>
            <p:ph type="body" sz="half" idx="1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</p:spPr>
        <p:txBody>
          <a:bodyPr/>
          <a:lstStyle>
            <a:lvl1pPr>
              <a:spcBef>
                <a:spcPts val="600"/>
              </a:spcBef>
              <a:defRPr sz="2800"/>
            </a:lvl1pPr>
            <a:lvl2pPr marL="790575" indent="-333375">
              <a:spcBef>
                <a:spcPts val="600"/>
              </a:spcBef>
              <a:defRPr sz="2800"/>
            </a:lvl2pPr>
            <a:lvl3pPr marL="1234439" indent="-320039">
              <a:spcBef>
                <a:spcPts val="600"/>
              </a:spcBef>
              <a:defRPr sz="2800"/>
            </a:lvl3pPr>
            <a:lvl4pPr marL="1727200" indent="-355600">
              <a:spcBef>
                <a:spcPts val="600"/>
              </a:spcBef>
              <a:defRPr sz="2800"/>
            </a:lvl4pPr>
            <a:lvl5pPr marL="2184400" indent="-355600">
              <a:spcBef>
                <a:spcPts val="600"/>
              </a:spcBef>
              <a:defRPr sz="28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48" name="Уровень текста 1…"/>
          <p:cNvSpPr txBox="1"/>
          <p:nvPr>
            <p:ph type="body" sz="quarter" idx="1"/>
          </p:nvPr>
        </p:nvSpPr>
        <p:spPr>
          <a:xfrm>
            <a:off x="457200" y="1535112"/>
            <a:ext cx="4040188" cy="639763"/>
          </a:xfrm>
          <a:prstGeom prst="rect">
            <a:avLst/>
          </a:prstGeom>
        </p:spPr>
        <p:txBody>
          <a:bodyPr anchor="b"/>
          <a:lstStyle>
            <a:lvl1pPr marL="0" indent="0">
              <a:spcBef>
                <a:spcPts val="500"/>
              </a:spcBef>
              <a:buSzTx/>
              <a:buFontTx/>
              <a:buNone/>
              <a:defRPr b="1" sz="2400"/>
            </a:lvl1pPr>
            <a:lvl2pPr marL="0" indent="457200">
              <a:spcBef>
                <a:spcPts val="500"/>
              </a:spcBef>
              <a:buSzTx/>
              <a:buFontTx/>
              <a:buNone/>
              <a:defRPr b="1" sz="2400"/>
            </a:lvl2pPr>
            <a:lvl3pPr marL="0" indent="914400">
              <a:spcBef>
                <a:spcPts val="500"/>
              </a:spcBef>
              <a:buSzTx/>
              <a:buFontTx/>
              <a:buNone/>
              <a:defRPr b="1" sz="2400"/>
            </a:lvl3pPr>
            <a:lvl4pPr marL="0" indent="1371600">
              <a:spcBef>
                <a:spcPts val="500"/>
              </a:spcBef>
              <a:buSzTx/>
              <a:buFontTx/>
              <a:buNone/>
              <a:defRPr b="1" sz="2400"/>
            </a:lvl4pPr>
            <a:lvl5pPr marL="0" indent="1828800">
              <a:spcBef>
                <a:spcPts val="500"/>
              </a:spcBef>
              <a:buSzTx/>
              <a:buFontTx/>
              <a:buNone/>
              <a:defRPr b="1" sz="2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9" name="Text Placeholder 4"/>
          <p:cNvSpPr/>
          <p:nvPr>
            <p:ph type="body" sz="quarter" idx="21"/>
          </p:nvPr>
        </p:nvSpPr>
        <p:spPr>
          <a:xfrm>
            <a:off x="4645025" y="1535112"/>
            <a:ext cx="4041775" cy="639763"/>
          </a:xfrm>
          <a:prstGeom prst="rect">
            <a:avLst/>
          </a:prstGeom>
        </p:spPr>
        <p:txBody>
          <a:bodyPr anchor="b"/>
          <a:lstStyle/>
          <a:p>
            <a:pPr marL="0" indent="0">
              <a:spcBef>
                <a:spcPts val="500"/>
              </a:spcBef>
              <a:buSzTx/>
              <a:buFontTx/>
              <a:buNone/>
              <a:defRPr b="1" sz="2400"/>
            </a:pPr>
          </a:p>
        </p:txBody>
      </p:sp>
      <p:sp>
        <p:nvSpPr>
          <p:cNvPr id="50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Текст заголовка"/>
          <p:cNvSpPr txBox="1"/>
          <p:nvPr>
            <p:ph type="title"/>
          </p:nvPr>
        </p:nvSpPr>
        <p:spPr>
          <a:xfrm>
            <a:off x="457200" y="274638"/>
            <a:ext cx="8229600" cy="1143001"/>
          </a:xfrm>
          <a:prstGeom prst="rect">
            <a:avLst/>
          </a:prstGeom>
        </p:spPr>
        <p:txBody>
          <a:bodyPr/>
          <a:lstStyle/>
          <a:p>
            <a:pPr/>
            <a:r>
              <a:t>Текст заголовка</a:t>
            </a:r>
          </a:p>
        </p:txBody>
      </p:sp>
      <p:sp>
        <p:nvSpPr>
          <p:cNvPr id="58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Текст заголовка"/>
          <p:cNvSpPr txBox="1"/>
          <p:nvPr>
            <p:ph type="title"/>
          </p:nvPr>
        </p:nvSpPr>
        <p:spPr>
          <a:xfrm>
            <a:off x="457200" y="273050"/>
            <a:ext cx="3008314" cy="1162050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73" name="Уровень текста 1…"/>
          <p:cNvSpPr txBox="1"/>
          <p:nvPr>
            <p:ph type="body" sz="half"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74" name="Text Placeholder 3"/>
          <p:cNvSpPr/>
          <p:nvPr>
            <p:ph type="body" sz="quarter" idx="21"/>
          </p:nvPr>
        </p:nvSpPr>
        <p:spPr>
          <a:xfrm>
            <a:off x="457199" y="1435100"/>
            <a:ext cx="3008315" cy="4691063"/>
          </a:xfrm>
          <a:prstGeom prst="rect">
            <a:avLst/>
          </a:prstGeom>
        </p:spPr>
        <p:txBody>
          <a:bodyPr/>
          <a:lstStyle/>
          <a:p>
            <a:pPr marL="0" indent="0">
              <a:spcBef>
                <a:spcPts val="300"/>
              </a:spcBef>
              <a:buSzTx/>
              <a:buFontTx/>
              <a:buNone/>
              <a:defRPr sz="1400"/>
            </a:pPr>
          </a:p>
        </p:txBody>
      </p:sp>
      <p:sp>
        <p:nvSpPr>
          <p:cNvPr id="7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type="tx" showMasterSp="1" showMasterPhAnim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Текст заголовка"/>
          <p:cNvSpPr txBox="1"/>
          <p:nvPr>
            <p:ph type="title"/>
          </p:nvPr>
        </p:nvSpPr>
        <p:spPr>
          <a:xfrm>
            <a:off x="1792288" y="4800600"/>
            <a:ext cx="5486401" cy="566738"/>
          </a:xfrm>
          <a:prstGeom prst="rect">
            <a:avLst/>
          </a:prstGeom>
        </p:spPr>
        <p:txBody>
          <a:bodyPr anchor="b"/>
          <a:lstStyle>
            <a:lvl1pPr algn="l">
              <a:defRPr b="1" sz="2000"/>
            </a:lvl1pPr>
          </a:lstStyle>
          <a:p>
            <a:pPr/>
            <a:r>
              <a:t>Текст заголовка</a:t>
            </a:r>
          </a:p>
        </p:txBody>
      </p:sp>
      <p:sp>
        <p:nvSpPr>
          <p:cNvPr id="83" name="Picture Placeholder 2"/>
          <p:cNvSpPr/>
          <p:nvPr>
            <p:ph type="pic" sz="half" idx="21"/>
          </p:nvPr>
        </p:nvSpPr>
        <p:spPr>
          <a:xfrm>
            <a:off x="1792288" y="612775"/>
            <a:ext cx="5486401" cy="4114800"/>
          </a:xfrm>
          <a:prstGeom prst="rect">
            <a:avLst/>
          </a:prstGeom>
        </p:spPr>
        <p:txBody>
          <a:bodyPr lIns="91439" rIns="91439">
            <a:noAutofit/>
          </a:bodyPr>
          <a:lstStyle/>
          <a:p>
            <a:pPr/>
          </a:p>
        </p:txBody>
      </p:sp>
      <p:sp>
        <p:nvSpPr>
          <p:cNvPr id="84" name="Уровень текста 1…"/>
          <p:cNvSpPr txBox="1"/>
          <p:nvPr>
            <p:ph type="body" sz="quarter" idx="1"/>
          </p:nvPr>
        </p:nvSpPr>
        <p:spPr>
          <a:xfrm>
            <a:off x="1792288" y="5367337"/>
            <a:ext cx="5486401" cy="804863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300"/>
              </a:spcBef>
              <a:buSzTx/>
              <a:buFontTx/>
              <a:buNone/>
              <a:defRPr sz="1400"/>
            </a:lvl1pPr>
            <a:lvl2pPr marL="0" indent="457200">
              <a:spcBef>
                <a:spcPts val="300"/>
              </a:spcBef>
              <a:buSzTx/>
              <a:buFontTx/>
              <a:buNone/>
              <a:defRPr sz="1400"/>
            </a:lvl2pPr>
            <a:lvl3pPr marL="0" indent="914400">
              <a:spcBef>
                <a:spcPts val="300"/>
              </a:spcBef>
              <a:buSzTx/>
              <a:buFontTx/>
              <a:buNone/>
              <a:defRPr sz="1400"/>
            </a:lvl3pPr>
            <a:lvl4pPr marL="0" indent="1371600">
              <a:spcBef>
                <a:spcPts val="300"/>
              </a:spcBef>
              <a:buSzTx/>
              <a:buFontTx/>
              <a:buNone/>
              <a:defRPr sz="1400"/>
            </a:lvl4pPr>
            <a:lvl5pPr marL="0" indent="1828800">
              <a:spcBef>
                <a:spcPts val="300"/>
              </a:spcBef>
              <a:buSzTx/>
              <a:buFontTx/>
              <a:buNone/>
              <a:defRPr sz="1400"/>
            </a:lvl5pPr>
          </a:lstStyle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85" name="Номер слайда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заголовка"/>
          <p:cNvSpPr txBox="1"/>
          <p:nvPr>
            <p:ph type="title"/>
          </p:nvPr>
        </p:nvSpPr>
        <p:spPr>
          <a:xfrm>
            <a:off x="608965" y="92074"/>
            <a:ext cx="10961370" cy="150812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 anchor="ctr">
            <a:normAutofit fontScale="100000" lnSpcReduction="0"/>
          </a:bodyPr>
          <a:lstStyle/>
          <a:p>
            <a:pPr/>
            <a:r>
              <a:t>Текст заголовка</a:t>
            </a:r>
          </a:p>
        </p:txBody>
      </p:sp>
      <p:sp>
        <p:nvSpPr>
          <p:cNvPr id="3" name="Уровень текста 1…"/>
          <p:cNvSpPr txBox="1"/>
          <p:nvPr>
            <p:ph type="body" idx="1"/>
          </p:nvPr>
        </p:nvSpPr>
        <p:spPr>
          <a:xfrm>
            <a:off x="608965" y="1600200"/>
            <a:ext cx="10961370" cy="52578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45719" rIns="45719">
            <a:normAutofit fontScale="100000" lnSpcReduction="0"/>
          </a:bodyPr>
          <a:lstStyle/>
          <a:p>
            <a:pPr/>
            <a:r>
              <a:t>Уровень текста 1</a:t>
            </a:r>
          </a:p>
          <a:p>
            <a:pPr lvl="1"/>
            <a:r>
              <a:t>Уровень текста 2</a:t>
            </a:r>
          </a:p>
          <a:p>
            <a:pPr lvl="2"/>
            <a:r>
              <a:t>Уровень текста 3</a:t>
            </a:r>
          </a:p>
          <a:p>
            <a:pPr lvl="3"/>
            <a:r>
              <a:t>Уровень текста 4</a:t>
            </a:r>
          </a:p>
          <a:p>
            <a:pPr lvl="4"/>
            <a:r>
              <a:t>Уровень текста 5</a:t>
            </a:r>
          </a:p>
        </p:txBody>
      </p:sp>
      <p:sp>
        <p:nvSpPr>
          <p:cNvPr id="4" name="Номер слайда"/>
          <p:cNvSpPr txBox="1"/>
          <p:nvPr>
            <p:ph type="sldNum" sz="quarter" idx="2"/>
          </p:nvPr>
        </p:nvSpPr>
        <p:spPr>
          <a:xfrm>
            <a:off x="8428176" y="6414760"/>
            <a:ext cx="258624" cy="248305"/>
          </a:xfrm>
          <a:prstGeom prst="rect">
            <a:avLst/>
          </a:prstGeom>
          <a:ln w="12700">
            <a:miter lim="400000"/>
          </a:ln>
        </p:spPr>
        <p:txBody>
          <a:bodyPr wrap="none" lIns="45719" rIns="45719" anchor="ctr">
            <a:spAutoFit/>
          </a:bodyPr>
          <a:lstStyle>
            <a:lvl1pPr algn="r">
              <a:defRPr sz="1200">
                <a:solidFill>
                  <a:srgbClr val="888888"/>
                </a:solidFill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</p:sldLayoutIdLst>
  <p:transition xmlns:p14="http://schemas.microsoft.com/office/powerpoint/2010/main" spd="med" advClick="1"/>
  <p:txStyles>
    <p:titleStyle>
      <a:lvl1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0" marR="0" indent="0" algn="ct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44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titleStyle>
    <p:bodyStyle>
      <a:lvl1pPr marL="342900" marR="0" indent="-3429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1pPr>
      <a:lvl2pPr marL="783771" marR="0" indent="-326571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2pPr>
      <a:lvl3pPr marL="1219200" marR="0" indent="-30480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3pPr>
      <a:lvl4pPr marL="17373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–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4pPr>
      <a:lvl5pPr marL="21945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»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5pPr>
      <a:lvl6pPr marL="26517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6pPr>
      <a:lvl7pPr marL="3108960" marR="0" indent="-365760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7pPr>
      <a:lvl8pPr marL="35661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8pPr>
      <a:lvl9pPr marL="4023359" marR="0" indent="-365759" algn="l" defTabSz="457200" rtl="0" latinLnBrk="0">
        <a:lnSpc>
          <a:spcPct val="100000"/>
        </a:lnSpc>
        <a:spcBef>
          <a:spcPts val="700"/>
        </a:spcBef>
        <a:spcAft>
          <a:spcPts val="0"/>
        </a:spcAft>
        <a:buClrTx/>
        <a:buSzPct val="100000"/>
        <a:buFont typeface="Arial"/>
        <a:buChar char="•"/>
        <a:tabLst/>
        <a:defRPr b="0" baseline="0" cap="none" i="0" spc="0" strike="noStrike" sz="3200" u="none">
          <a:solidFill>
            <a:srgbClr val="000000"/>
          </a:solidFill>
          <a:uFillTx/>
          <a:latin typeface="+mj-lt"/>
          <a:ea typeface="+mj-ea"/>
          <a:cs typeface="+mj-cs"/>
          <a:sym typeface="Calibri"/>
        </a:defRPr>
      </a:lvl9pPr>
    </p:bodyStyle>
    <p:otherStyle>
      <a:lvl1pPr marL="0" marR="0" indent="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1pPr>
      <a:lvl2pPr marL="0" marR="0" indent="457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2pPr>
      <a:lvl3pPr marL="0" marR="0" indent="914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3pPr>
      <a:lvl4pPr marL="0" marR="0" indent="1371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4pPr>
      <a:lvl5pPr marL="0" marR="0" indent="18288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5pPr>
      <a:lvl6pPr marL="0" marR="0" indent="22860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6pPr>
      <a:lvl7pPr marL="0" marR="0" indent="27432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7pPr>
      <a:lvl8pPr marL="0" marR="0" indent="32004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8pPr>
      <a:lvl9pPr marL="0" marR="0" indent="3657600" algn="r" defTabSz="457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200" u="none">
          <a:solidFill>
            <a:schemeClr val="tx1"/>
          </a:solidFill>
          <a:uFillTx/>
          <a:latin typeface="+mn-lt"/>
          <a:ea typeface="+mn-ea"/>
          <a:cs typeface="+mn-cs"/>
          <a:sym typeface="Calibri"/>
        </a:defRPr>
      </a:lvl9pPr>
    </p:otherStyle>
  </p:txStyles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jpeg"/><Relationship Id="rId3" Type="http://schemas.openxmlformats.org/officeDocument/2006/relationships/image" Target="../media/image3.jpeg"/></Relationships>
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.jpeg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Title 1"/>
          <p:cNvSpPr txBox="1"/>
          <p:nvPr>
            <p:ph type="title"/>
          </p:nvPr>
        </p:nvSpPr>
        <p:spPr>
          <a:xfrm>
            <a:off x="1870051" y="-39329"/>
            <a:ext cx="8229601" cy="1143001"/>
          </a:xfrm>
          <a:prstGeom prst="rect">
            <a:avLst/>
          </a:prstGeom>
        </p:spPr>
        <p:txBody>
          <a:bodyPr/>
          <a:lstStyle>
            <a:lvl1pPr>
              <a:defRPr b="1" sz="4000"/>
            </a:lvl1pPr>
          </a:lstStyle>
          <a:p>
            <a:pPr/>
            <a:r>
              <a:t>Карнакский храм</a:t>
            </a:r>
          </a:p>
        </p:txBody>
      </p:sp>
      <p:sp>
        <p:nvSpPr>
          <p:cNvPr id="95" name="Content Placeholder 2"/>
          <p:cNvSpPr txBox="1"/>
          <p:nvPr>
            <p:ph type="body" idx="1"/>
          </p:nvPr>
        </p:nvSpPr>
        <p:spPr>
          <a:xfrm>
            <a:off x="182478" y="852051"/>
            <a:ext cx="8229601" cy="4525964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defRPr sz="2200"/>
            </a:pPr>
            <a:r>
              <a:t>Крупнейший храмовый комплекс Египта. Строительство началось около 2000 г. до н.э. и продолжалось несколько веков.</a:t>
            </a:r>
          </a:p>
          <a:p>
            <a:pPr>
              <a:spcBef>
                <a:spcPts val="500"/>
              </a:spcBef>
              <a:defRPr sz="2200"/>
            </a:pPr>
            <a:r>
              <a:t>Главный бог храма — Амон-Ра.</a:t>
            </a:r>
          </a:p>
          <a:p>
            <a:pPr>
              <a:spcBef>
                <a:spcPts val="500"/>
              </a:spcBef>
              <a:defRPr sz="2200"/>
            </a:pPr>
            <a:r>
              <a:t>Здесь проходили религиозные праздники и процессии.</a:t>
            </a:r>
          </a:p>
        </p:txBody>
      </p:sp>
      <p:pic>
        <p:nvPicPr>
          <p:cNvPr id="96" name="Karnak-temple1.jpg" descr="Karnak-temple1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3361869" y="2543527"/>
            <a:ext cx="5245964" cy="4042017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Title 1"/>
          <p:cNvSpPr txBox="1"/>
          <p:nvPr>
            <p:ph type="title"/>
          </p:nvPr>
        </p:nvSpPr>
        <p:spPr>
          <a:xfrm>
            <a:off x="2301755" y="-26247"/>
            <a:ext cx="8229601" cy="1143001"/>
          </a:xfrm>
          <a:prstGeom prst="rect">
            <a:avLst/>
          </a:prstGeom>
        </p:spPr>
        <p:txBody>
          <a:bodyPr/>
          <a:lstStyle>
            <a:lvl1pPr>
              <a:defRPr b="1" sz="4000"/>
            </a:lvl1pPr>
          </a:lstStyle>
          <a:p>
            <a:pPr/>
            <a:r>
              <a:t>Архитектура Карнака</a:t>
            </a:r>
          </a:p>
        </p:txBody>
      </p:sp>
      <p:sp>
        <p:nvSpPr>
          <p:cNvPr id="99" name="Content Placeholder 2"/>
          <p:cNvSpPr txBox="1"/>
          <p:nvPr>
            <p:ph type="body" idx="1"/>
          </p:nvPr>
        </p:nvSpPr>
        <p:spPr>
          <a:xfrm>
            <a:off x="300216" y="998430"/>
            <a:ext cx="8229601" cy="4525964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defRPr sz="2200"/>
            </a:pPr>
            <a:r>
              <a:t>Комплекс включал пилоны, колоннады и залы.</a:t>
            </a:r>
          </a:p>
          <a:p>
            <a:pPr>
              <a:spcBef>
                <a:spcPts val="500"/>
              </a:spcBef>
              <a:defRPr sz="2200"/>
            </a:pPr>
            <a:r>
              <a:t>Наиболее известен «Гипостильный зал» </a:t>
            </a:r>
            <a:br/>
            <a:r>
              <a:t>с 134 колоннами высотой до 23 м.</a:t>
            </a:r>
          </a:p>
          <a:p>
            <a:pPr>
              <a:spcBef>
                <a:spcPts val="500"/>
              </a:spcBef>
              <a:defRPr sz="2200"/>
            </a:pPr>
            <a:r>
              <a:t>Барельефы и иероглифы рассказывали </a:t>
            </a:r>
            <a:br/>
            <a:r>
              <a:t>о подвигах фараонов.</a:t>
            </a:r>
          </a:p>
        </p:txBody>
      </p:sp>
      <p:pic>
        <p:nvPicPr>
          <p:cNvPr id="100" name="OIP.jpeg" descr="OIP.jpe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554932" y="3365448"/>
            <a:ext cx="4666801" cy="3495178"/>
          </a:xfrm>
          <a:prstGeom prst="rect">
            <a:avLst/>
          </a:prstGeom>
          <a:ln w="12700">
            <a:miter lim="400000"/>
          </a:ln>
        </p:spPr>
      </p:pic>
      <p:pic>
        <p:nvPicPr>
          <p:cNvPr id="101" name="Karnak-14.jpeg" descr="Karnak-14.jpeg"/>
          <p:cNvPicPr>
            <a:picLocks noChangeAspect="1"/>
          </p:cNvPicPr>
          <p:nvPr/>
        </p:nvPicPr>
        <p:blipFill>
          <a:blip r:embed="rId3">
            <a:extLst/>
          </a:blip>
          <a:stretch>
            <a:fillRect/>
          </a:stretch>
        </p:blipFill>
        <p:spPr>
          <a:xfrm>
            <a:off x="6822283" y="1519419"/>
            <a:ext cx="4324934" cy="5766579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xmlns:m="http://schemas.openxmlformats.org/officeDocument/2006/math" xmlns:a14="http://schemas.microsoft.com/office/drawing/2010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" name="Title 1"/>
          <p:cNvSpPr txBox="1"/>
          <p:nvPr>
            <p:ph type="title"/>
          </p:nvPr>
        </p:nvSpPr>
        <p:spPr>
          <a:xfrm>
            <a:off x="2249427" y="-157067"/>
            <a:ext cx="8229601" cy="1143001"/>
          </a:xfrm>
          <a:prstGeom prst="rect">
            <a:avLst/>
          </a:prstGeom>
        </p:spPr>
        <p:txBody>
          <a:bodyPr/>
          <a:lstStyle>
            <a:lvl1pPr>
              <a:defRPr b="1" sz="4000"/>
            </a:lvl1pPr>
          </a:lstStyle>
          <a:p>
            <a:pPr/>
            <a:r>
              <a:t>Значение храмов</a:t>
            </a:r>
          </a:p>
        </p:txBody>
      </p:sp>
      <p:sp>
        <p:nvSpPr>
          <p:cNvPr id="104" name="Content Placeholder 2"/>
          <p:cNvSpPr txBox="1"/>
          <p:nvPr>
            <p:ph type="body" idx="1"/>
          </p:nvPr>
        </p:nvSpPr>
        <p:spPr>
          <a:xfrm>
            <a:off x="274052" y="684463"/>
            <a:ext cx="8229601" cy="4525964"/>
          </a:xfrm>
          <a:prstGeom prst="rect">
            <a:avLst/>
          </a:prstGeom>
        </p:spPr>
        <p:txBody>
          <a:bodyPr/>
          <a:lstStyle/>
          <a:p>
            <a:pPr>
              <a:spcBef>
                <a:spcPts val="500"/>
              </a:spcBef>
              <a:defRPr sz="2200"/>
            </a:pPr>
            <a:r>
              <a:t>Храмы были центрами религиозной и общественной жизни.</a:t>
            </a:r>
            <a:br/>
            <a:r>
              <a:t>— Проводились ритуалы и жертвоприношения.</a:t>
            </a:r>
            <a:br/>
            <a:r>
              <a:t>— Символизировали власть фараона.</a:t>
            </a:r>
            <a:br/>
            <a:r>
              <a:t>— Хранили знания: письменность, астрономию, медицину.</a:t>
            </a:r>
          </a:p>
          <a:p>
            <a:pPr>
              <a:spcBef>
                <a:spcPts val="500"/>
              </a:spcBef>
              <a:defRPr sz="2200"/>
            </a:pPr>
            <a:r>
              <a:t>Карнакский храм сохранил память о величии Египта.</a:t>
            </a:r>
          </a:p>
        </p:txBody>
      </p:sp>
      <p:pic>
        <p:nvPicPr>
          <p:cNvPr id="105" name="egypt-temple-of-amun-karnak-statuary.jpg" descr="egypt-temple-of-amun-karnak-statuary.jpg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2602530" y="2563030"/>
            <a:ext cx="6477126" cy="4897773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A7A7A7"/>
      </a:dk2>
      <a:lt2>
        <a:srgbClr val="535353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FF00FF"/>
      </a:folHlink>
    </a:clrScheme>
    <a:fontScheme name="Office Theme">
      <a:majorFont>
        <a:latin typeface="Calibri"/>
        <a:ea typeface="Calibri"/>
        <a:cs typeface="Calibri"/>
      </a:majorFont>
      <a:minorFont>
        <a:latin typeface="Helvetica"/>
        <a:ea typeface="Helvetica"/>
        <a:cs typeface="Helvetic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3000" dir="5400000">
              <a:srgbClr val="000000">
                <a:alpha val="35000"/>
              </a:srgbClr>
            </a:outerShdw>
          </a:effectLst>
        </a:effectStyle>
        <a:effectStyle>
          <a:effectLst>
            <a:outerShdw sx="100000" sy="100000" kx="0" ky="0" algn="b" rotWithShape="0" blurRad="38100" dist="20000" dir="5400000">
              <a:srgbClr val="000000">
                <a:alpha val="38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rgbClr val="FFFFFF"/>
        </a:solidFill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3000" dir="5400000">
            <a:srgbClr val="000000">
              <a:alpha val="35000"/>
            </a:srgbClr>
          </a:outerShdw>
        </a:effectLst>
        <a:sp3d/>
      </a:spPr>
      <a:bodyPr rot="0" spcFirstLastPara="1" vertOverflow="overflow" horzOverflow="overflow" vert="horz" wrap="square" lIns="45719" tIns="45719" rIns="45719" bIns="45719" numCol="1" spcCol="38100" rtlCol="0" anchor="ctr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chemeClr val="accent1"/>
          </a:solidFill>
          <a:prstDash val="solid"/>
          <a:round/>
        </a:ln>
        <a:effectLst>
          <a:outerShdw sx="100000" sy="100000" kx="0" ky="0" algn="b" rotWithShape="0" blurRad="38100" dist="20000" dir="5400000">
            <a:srgbClr val="000000">
              <a:alpha val="38000"/>
            </a:srgbClr>
          </a:outerShdw>
        </a:effectLst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45719" tIns="45719" rIns="45719" bIns="45719" numCol="1" spcCol="38100" rtlCol="0" anchor="t" upright="0">
        <a:spAutoFit/>
      </a:bodyPr>
      <a:lstStyle>
        <a:defPPr marL="0" marR="0" indent="0" algn="l" defTabSz="457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  <a:latin typeface="+mj-lt"/>
            <a:ea typeface="+mj-ea"/>
            <a:cs typeface="+mj-cs"/>
            <a:sym typeface="Calibri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